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6"/>
  </p:notesMasterIdLst>
  <p:sldIdLst>
    <p:sldId id="256" r:id="rId3"/>
    <p:sldId id="417" r:id="rId4"/>
    <p:sldId id="418"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7" r:id="rId18"/>
    <p:sldId id="438" r:id="rId19"/>
    <p:sldId id="431" r:id="rId20"/>
    <p:sldId id="432" r:id="rId21"/>
    <p:sldId id="435" r:id="rId22"/>
    <p:sldId id="436"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9" r:id="rId42"/>
    <p:sldId id="460" r:id="rId43"/>
    <p:sldId id="461" r:id="rId44"/>
    <p:sldId id="462" r:id="rId45"/>
    <p:sldId id="463" r:id="rId46"/>
    <p:sldId id="464" r:id="rId47"/>
    <p:sldId id="466" r:id="rId48"/>
    <p:sldId id="468" r:id="rId49"/>
    <p:sldId id="469" r:id="rId50"/>
    <p:sldId id="471" r:id="rId51"/>
    <p:sldId id="473" r:id="rId52"/>
    <p:sldId id="474" r:id="rId53"/>
    <p:sldId id="475" r:id="rId54"/>
    <p:sldId id="278" r:id="rId5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7284" autoAdjust="0"/>
  </p:normalViewPr>
  <p:slideViewPr>
    <p:cSldViewPr snapToGrid="0" snapToObjects="1">
      <p:cViewPr varScale="1">
        <p:scale>
          <a:sx n="131" d="100"/>
          <a:sy n="131" d="100"/>
        </p:scale>
        <p:origin x="-992"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png"/><Relationship Id="rId21"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4.png"/><Relationship Id="rId13"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2.png"/><Relationship Id="rId10"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g"/><Relationship Id="rId18" Type="http://schemas.openxmlformats.org/officeDocument/2006/relationships/image" Target="../media/image21.jp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9" Type="http://schemas.openxmlformats.org/officeDocument/2006/relationships/image" Target="../media/image94.png"/><Relationship Id="rId20" Type="http://schemas.openxmlformats.org/officeDocument/2006/relationships/image" Target="../media/image84.png"/><Relationship Id="rId21" Type="http://schemas.openxmlformats.org/officeDocument/2006/relationships/image" Target="../media/image101.png"/><Relationship Id="rId22" Type="http://schemas.openxmlformats.org/officeDocument/2006/relationships/image" Target="../media/image102.png"/><Relationship Id="rId10" Type="http://schemas.openxmlformats.org/officeDocument/2006/relationships/image" Target="../media/image67.png"/><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0.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s>
</file>

<file path=ppt/slides/_rels/slide33.xml.rels><?xml version="1.0" encoding="UTF-8" standalone="yes"?>
<Relationships xmlns="http://schemas.openxmlformats.org/package/2006/relationships"><Relationship Id="rId9" Type="http://schemas.openxmlformats.org/officeDocument/2006/relationships/image" Target="../media/image91.png"/><Relationship Id="rId20" Type="http://schemas.openxmlformats.org/officeDocument/2006/relationships/image" Target="../media/image114.png"/><Relationship Id="rId21" Type="http://schemas.openxmlformats.org/officeDocument/2006/relationships/image" Target="../media/image115.png"/><Relationship Id="rId10" Type="http://schemas.openxmlformats.org/officeDocument/2006/relationships/image" Target="../media/image92.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s>
</file>

<file path=ppt/slides/_rels/slide34.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9.png"/><Relationship Id="rId14" Type="http://schemas.openxmlformats.org/officeDocument/2006/relationships/image" Target="../media/image88.png"/><Relationship Id="rId15" Type="http://schemas.openxmlformats.org/officeDocument/2006/relationships/image" Target="../media/image98.png"/><Relationship Id="rId16" Type="http://schemas.openxmlformats.org/officeDocument/2006/relationships/image" Target="../media/image100.png"/><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67.png"/><Relationship Id="rId10"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5.png"/><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22.png"/><Relationship Id="rId9"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0.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4.png"/><Relationship Id="rId9" Type="http://schemas.openxmlformats.org/officeDocument/2006/relationships/image" Target="../media/image135.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78760</TotalTime>
  <Words>3097</Words>
  <Application>Microsoft Macintosh PowerPoint</Application>
  <PresentationFormat>On-screen Show (16:9)</PresentationFormat>
  <Paragraphs>789</Paragraphs>
  <Slides>53</Slides>
  <Notes>20</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Vinod D'Souza</cp:lastModifiedBy>
  <cp:revision>367</cp:revision>
  <dcterms:modified xsi:type="dcterms:W3CDTF">2015-09-14T01:32:08Z</dcterms:modified>
</cp:coreProperties>
</file>